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7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4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3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7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3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2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7417-8D2A-4C45-BB67-57311439E58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Conversion of </a:t>
            </a:r>
            <a:r>
              <a:rPr lang="en-US" dirty="0" smtClean="0"/>
              <a:t>Saint Paul </a:t>
            </a:r>
            <a:r>
              <a:rPr lang="en-US" dirty="0" smtClean="0"/>
              <a:t>the Apostle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Term 2022 Week 3</a:t>
            </a:r>
            <a:endParaRPr lang="en-GB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" y="5241253"/>
            <a:ext cx="1271443" cy="14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Conversion of Paul the Apostle- 25</a:t>
            </a:r>
            <a:r>
              <a:rPr lang="en-US" baseline="30000" dirty="0" smtClean="0"/>
              <a:t>th</a:t>
            </a:r>
            <a:r>
              <a:rPr lang="en-US" dirty="0" smtClean="0"/>
              <a:t> January 2022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76457" y="1885071"/>
            <a:ext cx="4101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 Cooper began Collective Worship on Monday with some special pieces of Art. These paintings all depict the conversion of St Paul. </a:t>
            </a:r>
            <a:endParaRPr lang="en-US" dirty="0"/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" y="1690688"/>
            <a:ext cx="6527007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3307534"/>
            <a:ext cx="4101738" cy="27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12" y="298599"/>
            <a:ext cx="108574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looked at the art and spoke about common themes such as the horse and </a:t>
            </a:r>
            <a:r>
              <a:rPr lang="en-US" dirty="0" smtClean="0"/>
              <a:t>a bright</a:t>
            </a:r>
            <a:r>
              <a:rPr lang="en-US" dirty="0"/>
              <a:t>, shining light.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6" y="3540320"/>
            <a:ext cx="3196651" cy="29598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83" y="1540966"/>
            <a:ext cx="1963830" cy="256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74" y="4375333"/>
            <a:ext cx="4227209" cy="2219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95" y="1624162"/>
            <a:ext cx="2857500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65" y="1540966"/>
            <a:ext cx="4245672" cy="2756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89" y="4241942"/>
            <a:ext cx="190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children enjoyed sharing their responses…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02" y="1690688"/>
            <a:ext cx="2920840" cy="3855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73" y="2194560"/>
            <a:ext cx="3006466" cy="4143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559559"/>
            <a:ext cx="4812574" cy="320838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4137" y="5055326"/>
            <a:ext cx="2259874" cy="1619794"/>
          </a:xfrm>
          <a:prstGeom prst="wedgeEllipseCallout">
            <a:avLst>
              <a:gd name="adj1" fmla="val 175698"/>
              <a:gd name="adj2" fmla="val -7051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3487784" y="5669280"/>
            <a:ext cx="3749040" cy="1005840"/>
          </a:xfrm>
          <a:prstGeom prst="wedgeEllipseCallout">
            <a:avLst>
              <a:gd name="adj1" fmla="val 148597"/>
              <a:gd name="adj2" fmla="val -26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88229" y="5773783"/>
            <a:ext cx="3344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Isla in Reception, noticed the man’s hands were different in this painting.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5394" y="5239660"/>
            <a:ext cx="192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Simona in Year 5 noticed the rays of light- like sunshine.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2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45" y="632411"/>
            <a:ext cx="10515600" cy="1660623"/>
          </a:xfrm>
        </p:spPr>
        <p:txBody>
          <a:bodyPr>
            <a:noAutofit/>
          </a:bodyPr>
          <a:lstStyle/>
          <a:p>
            <a:r>
              <a:rPr lang="en-US" sz="3200" dirty="0" smtClean="0"/>
              <a:t>Miss Cooper read us the story about the conversion of Saint Paul. We talked about why he is such an important man in Christianity. </a:t>
            </a:r>
            <a:endParaRPr lang="en-GB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89" y="2596334"/>
            <a:ext cx="5217319" cy="3478213"/>
          </a:xfrm>
        </p:spPr>
      </p:pic>
    </p:spTree>
    <p:extLst>
      <p:ext uri="{BB962C8B-B14F-4D97-AF65-F5344CB8AC3E}">
        <p14:creationId xmlns:p14="http://schemas.microsoft.com/office/powerpoint/2010/main" val="17621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 Cooper gave </a:t>
            </a:r>
            <a:r>
              <a:rPr lang="en-US" dirty="0" smtClean="0"/>
              <a:t>us a question to think about over the week…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2181497" y="2063931"/>
            <a:ext cx="7393577" cy="3814355"/>
          </a:xfrm>
          <a:prstGeom prst="cloudCallout">
            <a:avLst>
              <a:gd name="adj1" fmla="val 62736"/>
              <a:gd name="adj2" fmla="val 50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664823"/>
            <a:ext cx="5577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What does the conversion of  Saint Paul make you think about your own life? In the way that you view yourself and in the way that you view others?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903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Conversion of Saint Paul the Apostle</vt:lpstr>
      <vt:lpstr>The Conversion of Paul the Apostle- 25th January 2022</vt:lpstr>
      <vt:lpstr>We looked at the art and spoke about common themes such as the horse and a bright, shining light.</vt:lpstr>
      <vt:lpstr>The children enjoyed sharing their responses…</vt:lpstr>
      <vt:lpstr>Miss Cooper read us the story about the conversion of Saint Paul. We talked about why he is such an important man in Christianity. </vt:lpstr>
      <vt:lpstr>Miss Cooper gave us a question to think about over the week…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Epiphany</dc:title>
  <dc:creator>Head</dc:creator>
  <cp:lastModifiedBy>Head</cp:lastModifiedBy>
  <cp:revision>16</cp:revision>
  <dcterms:created xsi:type="dcterms:W3CDTF">2022-01-14T15:47:33Z</dcterms:created>
  <dcterms:modified xsi:type="dcterms:W3CDTF">2022-01-24T20:01:57Z</dcterms:modified>
</cp:coreProperties>
</file>