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66" r:id="rId5"/>
    <p:sldId id="265" r:id="rId6"/>
    <p:sldId id="264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17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4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35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0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88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3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37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3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7417-8D2A-4C45-BB67-57311439E58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12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7417-8D2A-4C45-BB67-57311439E58E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D297A-E381-411D-A273-D29076BBD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18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Hugo’s Assembly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Spring Term 2022 Week 2</a:t>
            </a:r>
            <a:endParaRPr lang="en-GB" dirty="0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6" y="5241253"/>
            <a:ext cx="1271443" cy="140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5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Matthew Chapter 4 verse 2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9694"/>
            <a:ext cx="6729412" cy="4486275"/>
          </a:xfrm>
        </p:spPr>
      </p:pic>
      <p:sp>
        <p:nvSpPr>
          <p:cNvPr id="4" name="TextBox 3"/>
          <p:cNvSpPr txBox="1"/>
          <p:nvPr/>
        </p:nvSpPr>
        <p:spPr>
          <a:xfrm>
            <a:off x="7759337" y="2239328"/>
            <a:ext cx="4101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Hugo </a:t>
            </a:r>
            <a:r>
              <a:rPr lang="en-GB" sz="2400" dirty="0"/>
              <a:t>shared a passage from the Bible with </a:t>
            </a:r>
            <a:r>
              <a:rPr lang="en-GB" sz="2400" dirty="0" smtClean="0"/>
              <a:t>us: “Come</a:t>
            </a:r>
            <a:r>
              <a:rPr lang="en-GB" sz="2400" dirty="0"/>
              <a:t>, follow me,” Jesus said, “and I will send you out to fish for </a:t>
            </a:r>
            <a:r>
              <a:rPr lang="en-GB" sz="2400" dirty="0" smtClean="0"/>
              <a:t>people.”</a:t>
            </a:r>
          </a:p>
          <a:p>
            <a:endParaRPr lang="en-GB" sz="2400" dirty="0" smtClean="0"/>
          </a:p>
          <a:p>
            <a:r>
              <a:rPr lang="en-GB" sz="2400" smtClean="0"/>
              <a:t>Chestnuts </a:t>
            </a:r>
            <a:r>
              <a:rPr lang="en-GB" sz="2400" dirty="0" smtClean="0"/>
              <a:t>think Jesus is asking us to follow his example and his way of life.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579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Acorns class get thinking 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1134"/>
            <a:ext cx="6729412" cy="4486275"/>
          </a:xfrm>
        </p:spPr>
      </p:pic>
      <p:sp>
        <p:nvSpPr>
          <p:cNvPr id="5" name="Cloud Callout 4"/>
          <p:cNvSpPr/>
          <p:nvPr/>
        </p:nvSpPr>
        <p:spPr>
          <a:xfrm>
            <a:off x="6766560" y="509171"/>
            <a:ext cx="4702628" cy="2913018"/>
          </a:xfrm>
          <a:prstGeom prst="cloudCallout">
            <a:avLst>
              <a:gd name="adj1" fmla="val -59817"/>
              <a:gd name="adj2" fmla="val 554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567612" y="1319349"/>
            <a:ext cx="3196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can we sort this muddled verse out?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883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Chestnut Class get active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1134"/>
            <a:ext cx="6729412" cy="4486275"/>
          </a:xfrm>
        </p:spPr>
      </p:pic>
      <p:sp>
        <p:nvSpPr>
          <p:cNvPr id="4" name="Cloud Callout 3"/>
          <p:cNvSpPr/>
          <p:nvPr/>
        </p:nvSpPr>
        <p:spPr>
          <a:xfrm>
            <a:off x="7223760" y="613954"/>
            <a:ext cx="4323806" cy="2965269"/>
          </a:xfrm>
          <a:prstGeom prst="cloudCallout">
            <a:avLst>
              <a:gd name="adj1" fmla="val -71588"/>
              <a:gd name="adj2" fmla="val 351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I wonder if we are in the right order yet?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105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love singing with Hugo! 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2757"/>
            <a:ext cx="6729412" cy="4486275"/>
          </a:xfrm>
        </p:spPr>
      </p:pic>
      <p:sp>
        <p:nvSpPr>
          <p:cNvPr id="5" name="TextBox 4"/>
          <p:cNvSpPr txBox="1"/>
          <p:nvPr/>
        </p:nvSpPr>
        <p:spPr>
          <a:xfrm>
            <a:off x="8007531" y="2063931"/>
            <a:ext cx="381435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Our favourite songs </a:t>
            </a:r>
            <a:r>
              <a:rPr lang="en-GB" sz="2800" dirty="0" smtClean="0"/>
              <a:t>are:  </a:t>
            </a:r>
            <a:endParaRPr lang="en-GB" sz="2800" dirty="0" smtClean="0"/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By </a:t>
            </a:r>
            <a:r>
              <a:rPr lang="en-GB" sz="2800" dirty="0" smtClean="0"/>
              <a:t>the Spirit of the </a:t>
            </a:r>
            <a:r>
              <a:rPr lang="en-GB" sz="2800" dirty="0" smtClean="0"/>
              <a:t>Lord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 am the 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Praise ye the Lord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8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Chestnuts love the actions too! 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1945"/>
            <a:ext cx="6729412" cy="4486275"/>
          </a:xfrm>
        </p:spPr>
      </p:pic>
    </p:spTree>
    <p:extLst>
      <p:ext uri="{BB962C8B-B14F-4D97-AF65-F5344CB8AC3E}">
        <p14:creationId xmlns:p14="http://schemas.microsoft.com/office/powerpoint/2010/main" val="35507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Bible story drama!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84" y="1660813"/>
            <a:ext cx="4702629" cy="3135086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5" r="25088"/>
          <a:stretch/>
        </p:blipFill>
        <p:spPr>
          <a:xfrm>
            <a:off x="441415" y="3228356"/>
            <a:ext cx="3866606" cy="319483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6716" r="10520"/>
          <a:stretch/>
        </p:blipFill>
        <p:spPr>
          <a:xfrm>
            <a:off x="7602579" y="3357155"/>
            <a:ext cx="4084320" cy="32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Disciples cure a lame man!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6253"/>
            <a:ext cx="6527007" cy="4351338"/>
          </a:xfrm>
        </p:spPr>
      </p:pic>
      <p:sp>
        <p:nvSpPr>
          <p:cNvPr id="3" name="TextBox 2"/>
          <p:cNvSpPr txBox="1"/>
          <p:nvPr/>
        </p:nvSpPr>
        <p:spPr>
          <a:xfrm>
            <a:off x="7839634" y="2433917"/>
            <a:ext cx="39937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disciples John and Matthew healed a lame man. Some passers-by heard them say to the lame man, “In the name of Jesus, stand up and walk!”</a:t>
            </a:r>
          </a:p>
          <a:p>
            <a:endParaRPr lang="en-GB" sz="2000" dirty="0"/>
          </a:p>
          <a:p>
            <a:r>
              <a:rPr lang="en-GB" sz="2000" dirty="0" smtClean="0"/>
              <a:t>The people were very cross to hear the disciples use Jesus’ name in this way but the disciples were following Jesus’ teachings and example.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021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193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Hugo’s Assembly</vt:lpstr>
      <vt:lpstr>  Matthew Chapter 4 verse 2   </vt:lpstr>
      <vt:lpstr>Acorns class get thinking </vt:lpstr>
      <vt:lpstr>Chestnut Class get active</vt:lpstr>
      <vt:lpstr>We love singing with Hugo! </vt:lpstr>
      <vt:lpstr>Chestnuts love the actions too! </vt:lpstr>
      <vt:lpstr>Bible story drama!</vt:lpstr>
      <vt:lpstr>Disciples cure a lame man!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Epiphany</dc:title>
  <dc:creator>Head</dc:creator>
  <cp:lastModifiedBy>Jodie Heater</cp:lastModifiedBy>
  <cp:revision>22</cp:revision>
  <dcterms:created xsi:type="dcterms:W3CDTF">2022-01-14T15:47:33Z</dcterms:created>
  <dcterms:modified xsi:type="dcterms:W3CDTF">2022-02-09T16:23:29Z</dcterms:modified>
</cp:coreProperties>
</file>