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6" r:id="rId4"/>
    <p:sldId id="263" r:id="rId5"/>
    <p:sldId id="269" r:id="rId6"/>
    <p:sldId id="268"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DB7417-8D2A-4C45-BB67-57311439E58E}" type="datetimeFigureOut">
              <a:rPr lang="en-GB" smtClean="0"/>
              <a:t>11/02/2022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298017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DB7417-8D2A-4C45-BB67-57311439E58E}" type="datetimeFigureOut">
              <a:rPr lang="en-GB" smtClean="0"/>
              <a:t>11/02/2022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2441147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DB7417-8D2A-4C45-BB67-57311439E58E}" type="datetimeFigureOut">
              <a:rPr lang="en-GB" smtClean="0"/>
              <a:t>11/02/2022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53435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DB7417-8D2A-4C45-BB67-57311439E58E}" type="datetimeFigureOut">
              <a:rPr lang="en-GB" smtClean="0"/>
              <a:t>11/02/2022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63284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DB7417-8D2A-4C45-BB67-57311439E58E}" type="datetimeFigureOut">
              <a:rPr lang="en-GB" smtClean="0"/>
              <a:t>11/02/2022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2316000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DB7417-8D2A-4C45-BB67-57311439E58E}" type="datetimeFigureOut">
              <a:rPr lang="en-GB" smtClean="0"/>
              <a:t>11/02/2022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114488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DB7417-8D2A-4C45-BB67-57311439E58E}" type="datetimeFigureOut">
              <a:rPr lang="en-GB" smtClean="0"/>
              <a:t>11/02/2022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2437439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DB7417-8D2A-4C45-BB67-57311439E58E}" type="datetimeFigureOut">
              <a:rPr lang="en-GB" smtClean="0"/>
              <a:t>11/02/2022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315181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B7417-8D2A-4C45-BB67-57311439E58E}" type="datetimeFigureOut">
              <a:rPr lang="en-GB" smtClean="0"/>
              <a:t>11/02/2022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143237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DB7417-8D2A-4C45-BB67-57311439E58E}" type="datetimeFigureOut">
              <a:rPr lang="en-GB" smtClean="0"/>
              <a:t>11/02/2022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375443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DB7417-8D2A-4C45-BB67-57311439E58E}" type="datetimeFigureOut">
              <a:rPr lang="en-GB" smtClean="0"/>
              <a:t>11/02/2022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259912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B7417-8D2A-4C45-BB67-57311439E58E}" type="datetimeFigureOut">
              <a:rPr lang="en-GB" smtClean="0"/>
              <a:t>11/02/2022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D297A-E381-411D-A273-D29076BBDFE2}" type="slidenum">
              <a:rPr lang="en-GB" smtClean="0"/>
              <a:t>‹#›</a:t>
            </a:fld>
            <a:endParaRPr lang="en-GB"/>
          </a:p>
        </p:txBody>
      </p:sp>
    </p:spTree>
    <p:extLst>
      <p:ext uri="{BB962C8B-B14F-4D97-AF65-F5344CB8AC3E}">
        <p14:creationId xmlns:p14="http://schemas.microsoft.com/office/powerpoint/2010/main" val="1669184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Our Christian Values</a:t>
            </a:r>
            <a:endParaRPr lang="en-GB" dirty="0"/>
          </a:p>
        </p:txBody>
      </p:sp>
      <p:sp>
        <p:nvSpPr>
          <p:cNvPr id="3" name="Subtitle 2"/>
          <p:cNvSpPr>
            <a:spLocks noGrp="1"/>
          </p:cNvSpPr>
          <p:nvPr>
            <p:ph type="subTitle" idx="1"/>
          </p:nvPr>
        </p:nvSpPr>
        <p:spPr/>
        <p:txBody>
          <a:bodyPr/>
          <a:lstStyle/>
          <a:p>
            <a:r>
              <a:rPr lang="en-US" dirty="0" err="1" smtClean="0"/>
              <a:t>Slindon</a:t>
            </a:r>
            <a:r>
              <a:rPr lang="en-US" dirty="0" smtClean="0"/>
              <a:t> Church of England Primary School</a:t>
            </a:r>
            <a:endParaRPr lang="en-GB" dirty="0"/>
          </a:p>
        </p:txBody>
      </p:sp>
      <p:pic>
        <p:nvPicPr>
          <p:cNvPr id="102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56" y="5241253"/>
            <a:ext cx="1271443" cy="1401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9589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838200" y="587375"/>
            <a:ext cx="10515600" cy="5589588"/>
          </a:xfrm>
        </p:spPr>
        <p:txBody>
          <a:bodyPr/>
          <a:lstStyle/>
          <a:p>
            <a:endParaRPr lang="en-US" dirty="0" smtClean="0"/>
          </a:p>
          <a:p>
            <a:pPr marL="0" indent="0" algn="just">
              <a:buNone/>
            </a:pPr>
            <a:r>
              <a:rPr lang="en-GB" i="1" dirty="0"/>
              <a:t>The Fruit of the Spirit is love, joy, peace, patience, kindness, goodness, faithfulness, gentleness and self-control; against such things there is no law. </a:t>
            </a:r>
            <a:endParaRPr lang="en-GB" dirty="0"/>
          </a:p>
          <a:p>
            <a:pPr marL="0" indent="0" algn="r">
              <a:buNone/>
            </a:pPr>
            <a:r>
              <a:rPr lang="en-GB" dirty="0"/>
              <a:t>Galatians 50; </a:t>
            </a:r>
            <a:r>
              <a:rPr lang="en-GB" dirty="0" smtClean="0"/>
              <a:t>22-23</a:t>
            </a:r>
          </a:p>
          <a:p>
            <a:pPr marL="0" indent="0">
              <a:buNone/>
            </a:pPr>
            <a:endParaRPr lang="en-GB" dirty="0"/>
          </a:p>
          <a:p>
            <a:pPr marL="0" indent="0">
              <a:buNone/>
            </a:pPr>
            <a:endParaRPr lang="en-GB" dirty="0"/>
          </a:p>
        </p:txBody>
      </p:sp>
      <p:pic>
        <p:nvPicPr>
          <p:cNvPr id="27" name="Picture 26" descr="Lov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336" y="3306332"/>
            <a:ext cx="2216013" cy="1183776"/>
          </a:xfrm>
          <a:prstGeom prst="rect">
            <a:avLst/>
          </a:prstGeom>
          <a:noFill/>
          <a:ln>
            <a:noFill/>
          </a:ln>
        </p:spPr>
      </p:pic>
      <p:pic>
        <p:nvPicPr>
          <p:cNvPr id="28" name="Picture 27" descr="Jo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13265" y="3317672"/>
            <a:ext cx="2055949" cy="1163002"/>
          </a:xfrm>
          <a:prstGeom prst="rect">
            <a:avLst/>
          </a:prstGeom>
          <a:noFill/>
          <a:ln>
            <a:noFill/>
          </a:ln>
        </p:spPr>
      </p:pic>
      <p:pic>
        <p:nvPicPr>
          <p:cNvPr id="29" name="Picture 28" descr="Peac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6130" y="3295537"/>
            <a:ext cx="1993536" cy="1163002"/>
          </a:xfrm>
          <a:prstGeom prst="rect">
            <a:avLst/>
          </a:prstGeom>
          <a:noFill/>
          <a:ln>
            <a:noFill/>
          </a:ln>
        </p:spPr>
      </p:pic>
      <p:pic>
        <p:nvPicPr>
          <p:cNvPr id="30" name="Picture 29" descr="Patienc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19964" y="3306332"/>
            <a:ext cx="2239328" cy="1152207"/>
          </a:xfrm>
          <a:prstGeom prst="rect">
            <a:avLst/>
          </a:prstGeom>
          <a:noFill/>
          <a:ln>
            <a:noFill/>
          </a:ln>
        </p:spPr>
      </p:pic>
      <p:pic>
        <p:nvPicPr>
          <p:cNvPr id="31" name="Picture 30" descr="Kindness"/>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49590" y="3344908"/>
            <a:ext cx="2099403" cy="1093424"/>
          </a:xfrm>
          <a:prstGeom prst="rect">
            <a:avLst/>
          </a:prstGeom>
          <a:noFill/>
          <a:ln>
            <a:noFill/>
          </a:ln>
        </p:spPr>
      </p:pic>
      <p:pic>
        <p:nvPicPr>
          <p:cNvPr id="32" name="Picture 31" descr="Goodness"/>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29475" y="4605338"/>
            <a:ext cx="2233897" cy="1233759"/>
          </a:xfrm>
          <a:prstGeom prst="rect">
            <a:avLst/>
          </a:prstGeom>
          <a:noFill/>
          <a:ln>
            <a:noFill/>
          </a:ln>
        </p:spPr>
      </p:pic>
      <p:pic>
        <p:nvPicPr>
          <p:cNvPr id="33" name="Picture 32" descr="Faithfulness"/>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43818" y="4553903"/>
            <a:ext cx="2074102" cy="1285194"/>
          </a:xfrm>
          <a:prstGeom prst="rect">
            <a:avLst/>
          </a:prstGeom>
          <a:noFill/>
          <a:ln>
            <a:noFill/>
          </a:ln>
        </p:spPr>
      </p:pic>
      <p:pic>
        <p:nvPicPr>
          <p:cNvPr id="34" name="Picture 33" descr="Gentleness"/>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398366" y="4547734"/>
            <a:ext cx="2200956" cy="1291363"/>
          </a:xfrm>
          <a:prstGeom prst="rect">
            <a:avLst/>
          </a:prstGeom>
          <a:noFill/>
          <a:ln>
            <a:noFill/>
          </a:ln>
        </p:spPr>
      </p:pic>
      <p:pic>
        <p:nvPicPr>
          <p:cNvPr id="35" name="Picture 34" descr="Self Control"/>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766300" y="4546282"/>
            <a:ext cx="1919117" cy="1292815"/>
          </a:xfrm>
          <a:prstGeom prst="rect">
            <a:avLst/>
          </a:prstGeom>
          <a:noFill/>
          <a:ln>
            <a:noFill/>
          </a:ln>
        </p:spPr>
      </p:pic>
    </p:spTree>
    <p:extLst>
      <p:ext uri="{BB962C8B-B14F-4D97-AF65-F5344CB8AC3E}">
        <p14:creationId xmlns:p14="http://schemas.microsoft.com/office/powerpoint/2010/main" val="1057987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Christian Values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US" dirty="0"/>
              <a:t>The following slides illustrate how our </a:t>
            </a:r>
            <a:r>
              <a:rPr lang="en-US" dirty="0" smtClean="0"/>
              <a:t>Christian Values are embedded in our </a:t>
            </a:r>
            <a:r>
              <a:rPr lang="en-US"/>
              <a:t>policy </a:t>
            </a:r>
            <a:r>
              <a:rPr lang="en-US" smtClean="0"/>
              <a:t>within </a:t>
            </a:r>
            <a:r>
              <a:rPr lang="en-US" dirty="0"/>
              <a:t>different areas of school life. They are just a few examples taken from; </a:t>
            </a:r>
          </a:p>
          <a:p>
            <a:pPr marL="514350" indent="-514350">
              <a:buFont typeface="+mj-lt"/>
              <a:buAutoNum type="arabicPeriod"/>
            </a:pPr>
            <a:r>
              <a:rPr lang="en-US" dirty="0"/>
              <a:t>Our Collective Worship Policy</a:t>
            </a:r>
          </a:p>
          <a:p>
            <a:pPr marL="514350" indent="-514350">
              <a:buFont typeface="+mj-lt"/>
              <a:buAutoNum type="arabicPeriod"/>
            </a:pPr>
            <a:r>
              <a:rPr lang="en-US" dirty="0" smtClean="0"/>
              <a:t>Our </a:t>
            </a:r>
            <a:r>
              <a:rPr lang="en-US" dirty="0"/>
              <a:t>Behaviour Policy</a:t>
            </a:r>
          </a:p>
          <a:p>
            <a:pPr marL="514350" indent="-514350">
              <a:buFont typeface="+mj-lt"/>
              <a:buAutoNum type="arabicPeriod"/>
            </a:pPr>
            <a:r>
              <a:rPr lang="en-US" dirty="0" smtClean="0"/>
              <a:t>Our </a:t>
            </a:r>
            <a:r>
              <a:rPr lang="en-US" dirty="0"/>
              <a:t>Personal, Social, Health and Economic Education Policy (PSHE)</a:t>
            </a:r>
          </a:p>
          <a:p>
            <a:pPr marL="514350" indent="-514350">
              <a:buFont typeface="+mj-lt"/>
              <a:buAutoNum type="arabicPeriod"/>
            </a:pPr>
            <a:r>
              <a:rPr lang="en-US" dirty="0"/>
              <a:t>Our Relationship and Sex Education Policy (RSE)</a:t>
            </a:r>
          </a:p>
          <a:p>
            <a:pPr marL="514350" indent="-514350">
              <a:buFont typeface="+mj-lt"/>
              <a:buAutoNum type="arabicPeriod"/>
            </a:pPr>
            <a:endParaRPr lang="en-US" dirty="0"/>
          </a:p>
          <a:p>
            <a:pPr marL="0" indent="0">
              <a:buNone/>
            </a:pPr>
            <a:r>
              <a:rPr lang="en-US" dirty="0"/>
              <a:t>Have a look at the tabs </a:t>
            </a:r>
            <a:r>
              <a:rPr lang="en-US" dirty="0" smtClean="0"/>
              <a:t>within our ‘Christian Distinctiveness’ tab on our website to </a:t>
            </a:r>
            <a:r>
              <a:rPr lang="en-US" dirty="0"/>
              <a:t>see </a:t>
            </a:r>
            <a:r>
              <a:rPr lang="en-US" dirty="0" smtClean="0"/>
              <a:t>how we are such a special, Christian school.</a:t>
            </a:r>
            <a:endParaRPr lang="en-US" dirty="0"/>
          </a:p>
          <a:p>
            <a:pPr marL="0" indent="0">
              <a:buNone/>
            </a:pPr>
            <a:endParaRPr lang="en-GB" dirty="0"/>
          </a:p>
        </p:txBody>
      </p:sp>
    </p:spTree>
    <p:extLst>
      <p:ext uri="{BB962C8B-B14F-4D97-AF65-F5344CB8AC3E}">
        <p14:creationId xmlns:p14="http://schemas.microsoft.com/office/powerpoint/2010/main" val="2826003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Collective Worship Policy</a:t>
            </a:r>
            <a:endParaRPr lang="en-GB" dirty="0"/>
          </a:p>
        </p:txBody>
      </p:sp>
      <p:sp>
        <p:nvSpPr>
          <p:cNvPr id="3" name="Content Placeholder 2"/>
          <p:cNvSpPr>
            <a:spLocks noGrp="1"/>
          </p:cNvSpPr>
          <p:nvPr>
            <p:ph idx="1"/>
          </p:nvPr>
        </p:nvSpPr>
        <p:spPr/>
        <p:txBody>
          <a:bodyPr/>
          <a:lstStyle/>
          <a:p>
            <a:pPr marL="0" indent="0">
              <a:buNone/>
            </a:pPr>
            <a:r>
              <a:rPr lang="en-GB" dirty="0"/>
              <a:t>As a Christian school, the Christian values that guide us every day are intrinsic to many of our policies, particularly our Collective Worship Policy. Collective worship is central to the life of our school and to its religious character. It is one of the means whereby our Fruits of the Spirit ‘</a:t>
            </a:r>
            <a:r>
              <a:rPr lang="en-GB" b="1" dirty="0"/>
              <a:t>Love, Joy, Peace, Patience, Kindness, Goodness, Faithfulness, Gentleness and Self-Control’</a:t>
            </a:r>
            <a:r>
              <a:rPr lang="en-GB" dirty="0"/>
              <a:t>, are reflected and affirmed. </a:t>
            </a:r>
          </a:p>
          <a:p>
            <a:pPr marL="0" indent="0">
              <a:buNone/>
            </a:pPr>
            <a:endParaRPr lang="en-GB" dirty="0"/>
          </a:p>
        </p:txBody>
      </p:sp>
    </p:spTree>
    <p:extLst>
      <p:ext uri="{BB962C8B-B14F-4D97-AF65-F5344CB8AC3E}">
        <p14:creationId xmlns:p14="http://schemas.microsoft.com/office/powerpoint/2010/main" val="3389506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Behaviour Policy</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b="1" dirty="0"/>
              <a:t>As a Christian school</a:t>
            </a:r>
            <a:r>
              <a:rPr lang="en-GB" dirty="0"/>
              <a:t>, the Christian values that guide us every day are intrinsic to how we behave.</a:t>
            </a:r>
          </a:p>
          <a:p>
            <a:pPr marL="0" indent="0">
              <a:buNone/>
            </a:pPr>
            <a:r>
              <a:rPr lang="en-GB" dirty="0"/>
              <a:t> </a:t>
            </a:r>
          </a:p>
          <a:p>
            <a:pPr marL="0" indent="0">
              <a:buNone/>
            </a:pPr>
            <a:r>
              <a:rPr lang="en-GB" dirty="0"/>
              <a:t>At </a:t>
            </a:r>
            <a:r>
              <a:rPr lang="en-GB" dirty="0" err="1"/>
              <a:t>Slindon</a:t>
            </a:r>
            <a:r>
              <a:rPr lang="en-GB" dirty="0"/>
              <a:t> Church of England Primary School, we strive to model and demonstrate behaviours inherent within each of the nine ‘blessings’ or fruits of the holy spirit; </a:t>
            </a:r>
            <a:r>
              <a:rPr lang="en-GB" b="1" dirty="0"/>
              <a:t>Love, Joy, </a:t>
            </a:r>
            <a:r>
              <a:rPr lang="en-GB" b="1" dirty="0" err="1"/>
              <a:t>Peace,Patience</a:t>
            </a:r>
            <a:r>
              <a:rPr lang="en-GB" b="1" dirty="0"/>
              <a:t>, Kindness, Goodness, Faithfulness, Gentleness and Self-Control</a:t>
            </a:r>
            <a:r>
              <a:rPr lang="en-GB" dirty="0"/>
              <a:t>;</a:t>
            </a:r>
          </a:p>
          <a:p>
            <a:pPr marL="0" indent="0">
              <a:buNone/>
            </a:pPr>
            <a:r>
              <a:rPr lang="en-GB" dirty="0"/>
              <a:t> </a:t>
            </a:r>
          </a:p>
          <a:p>
            <a:pPr marL="0" indent="0">
              <a:buNone/>
            </a:pPr>
            <a:r>
              <a:rPr lang="en-GB" i="1" dirty="0">
                <a:solidFill>
                  <a:schemeClr val="accent6">
                    <a:lumMod val="50000"/>
                  </a:schemeClr>
                </a:solidFill>
              </a:rPr>
              <a:t>The Fruit of the Spirit is love, joy, peace, patience, kindness, goodness, faithfulness, gentleness and self-control; against such things there is no law. </a:t>
            </a:r>
            <a:endParaRPr lang="en-GB" dirty="0">
              <a:solidFill>
                <a:schemeClr val="accent6">
                  <a:lumMod val="50000"/>
                </a:schemeClr>
              </a:solidFill>
            </a:endParaRPr>
          </a:p>
          <a:p>
            <a:pPr marL="0" indent="0" algn="r">
              <a:buNone/>
            </a:pPr>
            <a:r>
              <a:rPr lang="en-GB" dirty="0">
                <a:solidFill>
                  <a:schemeClr val="accent6">
                    <a:lumMod val="50000"/>
                  </a:schemeClr>
                </a:solidFill>
              </a:rPr>
              <a:t>Galatians 50; 22-23</a:t>
            </a:r>
          </a:p>
          <a:p>
            <a:pPr marL="0" indent="0">
              <a:buNone/>
            </a:pPr>
            <a:r>
              <a:rPr lang="en-GB" dirty="0"/>
              <a:t> </a:t>
            </a:r>
          </a:p>
          <a:p>
            <a:pPr marL="0" indent="0">
              <a:buNone/>
            </a:pPr>
            <a:r>
              <a:rPr lang="en-GB" dirty="0"/>
              <a:t>We use the fruits of the spirit, along with our Christian values and ‘British’ (although we prefer to call them ‘Human’) values, to guide our behaviour. The blessings guide us in our attitude to God, to other people and ourselves. They sit above and separately to behaviour management, though we are recognised and rewarded for being mindful of the fruits of the spirit and inherent values within each. </a:t>
            </a:r>
          </a:p>
          <a:p>
            <a:endParaRPr lang="en-GB" dirty="0"/>
          </a:p>
        </p:txBody>
      </p:sp>
    </p:spTree>
    <p:extLst>
      <p:ext uri="{BB962C8B-B14F-4D97-AF65-F5344CB8AC3E}">
        <p14:creationId xmlns:p14="http://schemas.microsoft.com/office/powerpoint/2010/main" val="1969157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PSHE Policy</a:t>
            </a:r>
            <a:endParaRPr lang="en-GB" dirty="0"/>
          </a:p>
        </p:txBody>
      </p:sp>
      <p:sp>
        <p:nvSpPr>
          <p:cNvPr id="3" name="Content Placeholder 2"/>
          <p:cNvSpPr>
            <a:spLocks noGrp="1"/>
          </p:cNvSpPr>
          <p:nvPr>
            <p:ph idx="1"/>
          </p:nvPr>
        </p:nvSpPr>
        <p:spPr/>
        <p:txBody>
          <a:bodyPr/>
          <a:lstStyle/>
          <a:p>
            <a:pPr marL="0" indent="0">
              <a:buNone/>
            </a:pPr>
            <a:r>
              <a:rPr lang="en-US" b="1" dirty="0"/>
              <a:t>As a Christian school</a:t>
            </a:r>
            <a:r>
              <a:rPr lang="en-US" dirty="0"/>
              <a:t>, the Christian values that guide us every day are intrinsic to many of our policies, including our PSHE Policy. Our Fruits of the Spirit; </a:t>
            </a:r>
            <a:r>
              <a:rPr lang="en-US" b="1" dirty="0"/>
              <a:t>Love, Joy, </a:t>
            </a:r>
            <a:r>
              <a:rPr lang="en-US" b="1" dirty="0" err="1"/>
              <a:t>Peace,Patience</a:t>
            </a:r>
            <a:r>
              <a:rPr lang="en-US" b="1" dirty="0"/>
              <a:t>, Kindness, Goodness, Faithfulness, Gentleness and Self-Control</a:t>
            </a:r>
            <a:r>
              <a:rPr lang="en-US" dirty="0"/>
              <a:t>, not only guide us in our attitude to God, to other people and ourselves, but are both modelled and explicitly taught within our PSHE </a:t>
            </a:r>
            <a:r>
              <a:rPr lang="en-US" dirty="0" smtClean="0"/>
              <a:t>curriculum.</a:t>
            </a:r>
            <a:endParaRPr lang="en-GB" dirty="0"/>
          </a:p>
        </p:txBody>
      </p:sp>
    </p:spTree>
    <p:extLst>
      <p:ext uri="{BB962C8B-B14F-4D97-AF65-F5344CB8AC3E}">
        <p14:creationId xmlns:p14="http://schemas.microsoft.com/office/powerpoint/2010/main" val="3209241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RSE Policy</a:t>
            </a:r>
            <a:endParaRPr lang="en-GB" dirty="0"/>
          </a:p>
        </p:txBody>
      </p:sp>
      <p:sp>
        <p:nvSpPr>
          <p:cNvPr id="3" name="Content Placeholder 2"/>
          <p:cNvSpPr>
            <a:spLocks noGrp="1"/>
          </p:cNvSpPr>
          <p:nvPr>
            <p:ph idx="1"/>
          </p:nvPr>
        </p:nvSpPr>
        <p:spPr/>
        <p:txBody>
          <a:bodyPr/>
          <a:lstStyle/>
          <a:p>
            <a:pPr marL="0" indent="0">
              <a:buNone/>
            </a:pPr>
            <a:r>
              <a:rPr lang="en-US" b="1" dirty="0"/>
              <a:t>As a Christian school</a:t>
            </a:r>
            <a:r>
              <a:rPr lang="en-US" dirty="0"/>
              <a:t>, the Christian values that guide us every day are intrinsic to many of our policies, including our Relationships and Sex Policy. Our Fruits of the Spirit; </a:t>
            </a:r>
            <a:r>
              <a:rPr lang="en-US" b="1" dirty="0"/>
              <a:t>Love, Joy, </a:t>
            </a:r>
            <a:r>
              <a:rPr lang="en-US" b="1" dirty="0" err="1"/>
              <a:t>Peace,Patience</a:t>
            </a:r>
            <a:r>
              <a:rPr lang="en-US" b="1" dirty="0"/>
              <a:t>, Kindness, Goodness, Faithfulness, Gentleness and Self-Control</a:t>
            </a:r>
            <a:r>
              <a:rPr lang="en-US" dirty="0"/>
              <a:t>, not only guide us in our attitude to God, to other people and ourselves, but are both modelled and explicitly taught within our RSE </a:t>
            </a:r>
            <a:r>
              <a:rPr lang="en-US" dirty="0" smtClean="0"/>
              <a:t>curriculum.</a:t>
            </a:r>
            <a:endParaRPr lang="en-GB" dirty="0"/>
          </a:p>
        </p:txBody>
      </p:sp>
    </p:spTree>
    <p:extLst>
      <p:ext uri="{BB962C8B-B14F-4D97-AF65-F5344CB8AC3E}">
        <p14:creationId xmlns:p14="http://schemas.microsoft.com/office/powerpoint/2010/main" val="1043870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562</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Our Christian Values</vt:lpstr>
      <vt:lpstr>PowerPoint Presentation</vt:lpstr>
      <vt:lpstr>Our Christian Values</vt:lpstr>
      <vt:lpstr>Collective Worship Policy</vt:lpstr>
      <vt:lpstr>Behaviour Policy</vt:lpstr>
      <vt:lpstr>PSHE Policy</vt:lpstr>
      <vt:lpstr>RSE Policy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Epiphany</dc:title>
  <dc:creator>Head</dc:creator>
  <cp:lastModifiedBy>Head</cp:lastModifiedBy>
  <cp:revision>13</cp:revision>
  <dcterms:created xsi:type="dcterms:W3CDTF">2022-01-14T15:47:33Z</dcterms:created>
  <dcterms:modified xsi:type="dcterms:W3CDTF">2022-02-11T21:00:33Z</dcterms:modified>
</cp:coreProperties>
</file>